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 latki skąd się wzięły bąbelki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34" y="-24886"/>
            <a:ext cx="13013268" cy="9202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 latki skąd się wzięły bąbelki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61" y="101599"/>
            <a:ext cx="12978078" cy="91778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 latki skąd się wzięły bąbelki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09084"/>
            <a:ext cx="13004801" cy="9196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 latki skąd się wzięły bąbelki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6802"/>
            <a:ext cx="13004801" cy="9196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7 latki skąd się wzięły bąbelki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965"/>
            <a:ext cx="13004801" cy="9196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